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61" r:id="rId4"/>
    <p:sldId id="262" r:id="rId5"/>
    <p:sldId id="265" r:id="rId6"/>
    <p:sldId id="286" r:id="rId7"/>
    <p:sldId id="288" r:id="rId8"/>
    <p:sldId id="289" r:id="rId9"/>
    <p:sldId id="292" r:id="rId10"/>
    <p:sldId id="302" r:id="rId11"/>
    <p:sldId id="281" r:id="rId12"/>
    <p:sldId id="284" r:id="rId13"/>
    <p:sldId id="295" r:id="rId14"/>
    <p:sldId id="296" r:id="rId15"/>
    <p:sldId id="299" r:id="rId16"/>
    <p:sldId id="271" r:id="rId17"/>
    <p:sldId id="332" r:id="rId18"/>
    <p:sldId id="301" r:id="rId19"/>
    <p:sldId id="306" r:id="rId20"/>
    <p:sldId id="311" r:id="rId21"/>
    <p:sldId id="312" r:id="rId22"/>
    <p:sldId id="314" r:id="rId23"/>
    <p:sldId id="316" r:id="rId24"/>
    <p:sldId id="319" r:id="rId25"/>
    <p:sldId id="325" r:id="rId26"/>
    <p:sldId id="327" r:id="rId27"/>
    <p:sldId id="328" r:id="rId28"/>
    <p:sldId id="329" r:id="rId29"/>
    <p:sldId id="330" r:id="rId30"/>
    <p:sldId id="331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9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2016-01-13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5589240"/>
            <a:ext cx="6512511" cy="1143000"/>
          </a:xfrm>
        </p:spPr>
        <p:txBody>
          <a:bodyPr/>
          <a:lstStyle/>
          <a:p>
            <a:r>
              <a:rPr lang="pl-PL" dirty="0" smtClean="0"/>
              <a:t>Antibes 2015r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47527"/>
            <a:ext cx="7739281" cy="4353346"/>
          </a:xfrm>
        </p:spPr>
      </p:pic>
      <p:pic>
        <p:nvPicPr>
          <p:cNvPr id="3" name="Bandyta - Taniec Eleny - (Michał Loren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Bandyta - Taniec Eleny - (Michał Loren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smtClean="0"/>
              <a:t>Na koniec dnia uczniowie francuskiej szkoły zaprezentowali nam film animowany, który sami zrobili 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1" y="260648"/>
            <a:ext cx="4489450" cy="336708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91" y="1484784"/>
            <a:ext cx="4679409" cy="3511010"/>
          </a:xfrm>
        </p:spPr>
      </p:pic>
    </p:spTree>
    <p:extLst>
      <p:ext uri="{BB962C8B-B14F-4D97-AF65-F5344CB8AC3E}">
        <p14:creationId xmlns:p14="http://schemas.microsoft.com/office/powerpoint/2010/main" val="17783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653136"/>
            <a:ext cx="3309502" cy="157504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Prezentacja naszej szkoły 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5" y="35456"/>
            <a:ext cx="5170521" cy="3877891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8481"/>
            <a:ext cx="5372413" cy="40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505104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3100" dirty="0" smtClean="0"/>
              <a:t>Zostaliśmy podzieleni na grupy by móc brać udział w warsztatach </a:t>
            </a:r>
            <a:endParaRPr lang="pl-PL" sz="31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8640"/>
            <a:ext cx="5617015" cy="4211794"/>
          </a:xfrm>
        </p:spPr>
      </p:pic>
    </p:spTree>
    <p:extLst>
      <p:ext uri="{BB962C8B-B14F-4D97-AF65-F5344CB8AC3E}">
        <p14:creationId xmlns:p14="http://schemas.microsoft.com/office/powerpoint/2010/main" val="3747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4"/>
            <a:ext cx="4355976" cy="326698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74" y="2671697"/>
            <a:ext cx="5579426" cy="4186303"/>
          </a:xfrm>
        </p:spPr>
      </p:pic>
    </p:spTree>
    <p:extLst>
      <p:ext uri="{BB962C8B-B14F-4D97-AF65-F5344CB8AC3E}">
        <p14:creationId xmlns:p14="http://schemas.microsoft.com/office/powerpoint/2010/main" val="34929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Zostaliśmy bardzo miło przywitani przez uczniów francuskiej szkoły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544277" cy="4908208"/>
          </a:xfrm>
        </p:spPr>
      </p:pic>
    </p:spTree>
    <p:extLst>
      <p:ext uri="{BB962C8B-B14F-4D97-AF65-F5344CB8AC3E}">
        <p14:creationId xmlns:p14="http://schemas.microsoft.com/office/powerpoint/2010/main" val="24595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 smtClean="0"/>
              <a:t>Polska, Anglia oraz Francja </a:t>
            </a:r>
            <a:r>
              <a:rPr lang="pl-PL" sz="3200" dirty="0" smtClean="0">
                <a:sym typeface="Wingdings" panose="05000000000000000000" pitchFamily="2" charset="2"/>
              </a:rPr>
              <a:t>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99848"/>
            <a:ext cx="6336704" cy="4751108"/>
          </a:xfrm>
        </p:spPr>
      </p:pic>
    </p:spTree>
    <p:extLst>
      <p:ext uri="{BB962C8B-B14F-4D97-AF65-F5344CB8AC3E}">
        <p14:creationId xmlns:p14="http://schemas.microsoft.com/office/powerpoint/2010/main" val="12193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556792"/>
            <a:ext cx="6696744" cy="502255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1520" y="188641"/>
            <a:ext cx="8784976" cy="115212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We wtorek wieczorem zostaliśmy zaproszeni na kolację do </a:t>
            </a:r>
            <a:r>
              <a:rPr lang="pl-PL" sz="2800" dirty="0"/>
              <a:t>m</a:t>
            </a:r>
            <a:r>
              <a:rPr lang="pl-PL" sz="2800" dirty="0" smtClean="0"/>
              <a:t>era miasta Antibes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3127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45424" cy="5434067"/>
          </a:xfrm>
        </p:spPr>
      </p:pic>
    </p:spTree>
    <p:extLst>
      <p:ext uri="{BB962C8B-B14F-4D97-AF65-F5344CB8AC3E}">
        <p14:creationId xmlns:p14="http://schemas.microsoft.com/office/powerpoint/2010/main" val="27348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287016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W środę, w </a:t>
            </a:r>
            <a:r>
              <a:rPr lang="pl-PL" sz="2800" dirty="0"/>
              <a:t>ramach obchodów dnia </a:t>
            </a:r>
            <a:r>
              <a:rPr lang="pl-PL" sz="2800" dirty="0" smtClean="0"/>
              <a:t>11 listopada, odbyła się uroczysta defilada.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646801"/>
            <a:ext cx="4374232" cy="32806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4653136"/>
            <a:ext cx="6512511" cy="1575048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W środę popołudniu wraz  </a:t>
            </a:r>
            <a:r>
              <a:rPr lang="pl-PL" sz="2800" dirty="0"/>
              <a:t>z </a:t>
            </a:r>
            <a:r>
              <a:rPr lang="pl-PL" sz="2800" dirty="0" smtClean="0"/>
              <a:t>goszczącymi nas rodzinami pojechaliśmy pociągiem do Cannes.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5"/>
            <a:ext cx="5795739" cy="3960440"/>
          </a:xfrm>
        </p:spPr>
      </p:pic>
    </p:spTree>
    <p:extLst>
      <p:ext uri="{BB962C8B-B14F-4D97-AF65-F5344CB8AC3E}">
        <p14:creationId xmlns:p14="http://schemas.microsoft.com/office/powerpoint/2010/main" val="13433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59"/>
            <a:ext cx="4863778" cy="3215003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07" y="3212976"/>
            <a:ext cx="5230817" cy="3289435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098148" cy="2232248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Dnia 8.11.2015r </a:t>
            </a:r>
            <a:r>
              <a:rPr lang="pl-PL" sz="2800" dirty="0"/>
              <a:t>w ramach  programu Erasmus+ </a:t>
            </a:r>
            <a:r>
              <a:rPr lang="pl-PL" sz="2800" dirty="0" smtClean="0"/>
              <a:t>wyruszyliśmy do Francji na         				Lazurowe Wybrzeże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622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307907" cy="5480929"/>
          </a:xfrm>
        </p:spPr>
      </p:pic>
    </p:spTree>
    <p:extLst>
      <p:ext uri="{BB962C8B-B14F-4D97-AF65-F5344CB8AC3E}">
        <p14:creationId xmlns:p14="http://schemas.microsoft.com/office/powerpoint/2010/main" val="100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3" y="4797152"/>
            <a:ext cx="75608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Przychodząc w czwartek rano byliśmy zdziwieni, słysząc że jeden z uczniów szkoły rozmawia z nami po polsku. 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5" y="369983"/>
            <a:ext cx="5904656" cy="4427169"/>
          </a:xfrm>
        </p:spPr>
      </p:pic>
    </p:spTree>
    <p:extLst>
      <p:ext uri="{BB962C8B-B14F-4D97-AF65-F5344CB8AC3E}">
        <p14:creationId xmlns:p14="http://schemas.microsoft.com/office/powerpoint/2010/main" val="6909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479003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Znów przydzielono nas na warsztaty.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5"/>
            <a:ext cx="4248472" cy="318635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214133"/>
            <a:ext cx="4728878" cy="3548127"/>
          </a:xfrm>
        </p:spPr>
      </p:pic>
    </p:spTree>
    <p:extLst>
      <p:ext uri="{BB962C8B-B14F-4D97-AF65-F5344CB8AC3E}">
        <p14:creationId xmlns:p14="http://schemas.microsoft.com/office/powerpoint/2010/main" val="5077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5444588"/>
            <a:ext cx="6512511" cy="1224772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Kolacja pożegnalna dla wszystkich uczestników mobilności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15" y="188640"/>
            <a:ext cx="6813088" cy="5111932"/>
          </a:xfrm>
        </p:spPr>
      </p:pic>
    </p:spTree>
    <p:extLst>
      <p:ext uri="{BB962C8B-B14F-4D97-AF65-F5344CB8AC3E}">
        <p14:creationId xmlns:p14="http://schemas.microsoft.com/office/powerpoint/2010/main" val="4008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95542"/>
            <a:ext cx="5161384" cy="4294359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88638"/>
            <a:ext cx="5175770" cy="3333105"/>
          </a:xfrm>
        </p:spPr>
      </p:pic>
    </p:spTree>
    <p:extLst>
      <p:ext uri="{BB962C8B-B14F-4D97-AF65-F5344CB8AC3E}">
        <p14:creationId xmlns:p14="http://schemas.microsoft.com/office/powerpoint/2010/main" val="16950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5537016"/>
            <a:ext cx="6512511" cy="1320984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Przyszedł czas wracać do domu 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1"/>
            <a:ext cx="5076056" cy="380704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37" y="1665966"/>
            <a:ext cx="5159263" cy="3871050"/>
          </a:xfrm>
        </p:spPr>
      </p:pic>
    </p:spTree>
    <p:extLst>
      <p:ext uri="{BB962C8B-B14F-4D97-AF65-F5344CB8AC3E}">
        <p14:creationId xmlns:p14="http://schemas.microsoft.com/office/powerpoint/2010/main" val="4500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4647302" y="945298"/>
            <a:ext cx="3346704" cy="97153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1134" y="4005064"/>
            <a:ext cx="4418570" cy="2583160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Oto wszyscy polscy uczestnicy programu Erasmus+ we Francji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3" y="215393"/>
            <a:ext cx="4826538" cy="2975945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3356992"/>
            <a:ext cx="4804843" cy="3067849"/>
          </a:xfrm>
        </p:spPr>
      </p:pic>
    </p:spTree>
    <p:extLst>
      <p:ext uri="{BB962C8B-B14F-4D97-AF65-F5344CB8AC3E}">
        <p14:creationId xmlns:p14="http://schemas.microsoft.com/office/powerpoint/2010/main" val="23576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>
          <a:xfrm>
            <a:off x="1143000" y="332656"/>
            <a:ext cx="3346704" cy="103862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2493" y="1568876"/>
            <a:ext cx="5735249" cy="4301436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6802" y="1342986"/>
            <a:ext cx="6124126" cy="3815434"/>
          </a:xfrm>
        </p:spPr>
      </p:pic>
    </p:spTree>
    <p:extLst>
      <p:ext uri="{BB962C8B-B14F-4D97-AF65-F5344CB8AC3E}">
        <p14:creationId xmlns:p14="http://schemas.microsoft.com/office/powerpoint/2010/main" val="34097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0704" y="977609"/>
            <a:ext cx="5735688" cy="430176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7182" y="1451726"/>
            <a:ext cx="5688633" cy="4266474"/>
          </a:xfrm>
        </p:spPr>
      </p:pic>
    </p:spTree>
    <p:extLst>
      <p:ext uri="{BB962C8B-B14F-4D97-AF65-F5344CB8AC3E}">
        <p14:creationId xmlns:p14="http://schemas.microsoft.com/office/powerpoint/2010/main" val="19868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551" y="890718"/>
            <a:ext cx="5616624" cy="421246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7950" y="1473800"/>
            <a:ext cx="5834812" cy="4376109"/>
          </a:xfrm>
        </p:spPr>
      </p:pic>
    </p:spTree>
    <p:extLst>
      <p:ext uri="{BB962C8B-B14F-4D97-AF65-F5344CB8AC3E}">
        <p14:creationId xmlns:p14="http://schemas.microsoft.com/office/powerpoint/2010/main" val="28193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16015" y="4005064"/>
            <a:ext cx="4427985" cy="244827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Po wylądowaniu w Nicei przywitali nas francuscy koordynatorzy projektu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61" y="0"/>
            <a:ext cx="6656739" cy="3744416"/>
          </a:xfr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2131" y="806090"/>
            <a:ext cx="8126288" cy="4390424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dirty="0" smtClean="0"/>
              <a:t>Super wrażenia!!!</a:t>
            </a:r>
            <a:br>
              <a:rPr lang="pl-PL" sz="3600" dirty="0" smtClean="0"/>
            </a:br>
            <a:r>
              <a:rPr lang="pl-PL" sz="3600" dirty="0" smtClean="0"/>
              <a:t>Może kiedyś tam wrócimy??</a:t>
            </a:r>
            <a:br>
              <a:rPr lang="pl-PL" sz="3600" dirty="0" smtClean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/>
              <a:t> </a:t>
            </a:r>
            <a:r>
              <a:rPr lang="pl-PL" sz="4000" dirty="0" smtClean="0">
                <a:solidFill>
                  <a:srgbClr val="002060"/>
                </a:solidFill>
              </a:rPr>
              <a:t>Dziękujemy</a:t>
            </a:r>
            <a:r>
              <a:rPr lang="pl-PL" sz="4000" dirty="0" smtClean="0"/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1184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748464" cy="114300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Każdy z uczniów mieszkał u rodziny </a:t>
            </a:r>
            <a:r>
              <a:rPr lang="pl-PL" sz="2800" dirty="0"/>
              <a:t>francuskiej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2" y="260648"/>
            <a:ext cx="7200800" cy="5076280"/>
          </a:xfrm>
        </p:spPr>
      </p:pic>
    </p:spTree>
    <p:extLst>
      <p:ext uri="{BB962C8B-B14F-4D97-AF65-F5344CB8AC3E}">
        <p14:creationId xmlns:p14="http://schemas.microsoft.com/office/powerpoint/2010/main" val="40140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512511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Tydzień we Francji rozpoczął się wycieczką do Nicei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636905" cy="4977680"/>
          </a:xfrm>
        </p:spPr>
      </p:pic>
    </p:spTree>
    <p:extLst>
      <p:ext uri="{BB962C8B-B14F-4D97-AF65-F5344CB8AC3E}">
        <p14:creationId xmlns:p14="http://schemas.microsoft.com/office/powerpoint/2010/main" val="840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064896" cy="108012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Wszyscy uczestnicy projektu Erasmus + we Francji przy Fort De La </a:t>
            </a:r>
            <a:r>
              <a:rPr lang="pl-PL" sz="2800" dirty="0" err="1" smtClean="0"/>
              <a:t>Drète</a:t>
            </a:r>
            <a:r>
              <a:rPr lang="pl-PL" sz="2800" dirty="0" smtClean="0"/>
              <a:t>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6289262" cy="4717854"/>
          </a:xfrm>
        </p:spPr>
      </p:pic>
    </p:spTree>
    <p:extLst>
      <p:ext uri="{BB962C8B-B14F-4D97-AF65-F5344CB8AC3E}">
        <p14:creationId xmlns:p14="http://schemas.microsoft.com/office/powerpoint/2010/main" val="14787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551723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 smtClean="0"/>
              <a:t>Opiekunowie, a w tle widok na Niceę.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560839" cy="5040560"/>
          </a:xfrm>
        </p:spPr>
      </p:pic>
    </p:spTree>
    <p:extLst>
      <p:ext uri="{BB962C8B-B14F-4D97-AF65-F5344CB8AC3E}">
        <p14:creationId xmlns:p14="http://schemas.microsoft.com/office/powerpoint/2010/main" val="41346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5301208"/>
            <a:ext cx="7632848" cy="1431032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Wspólne </a:t>
            </a:r>
            <a:r>
              <a:rPr lang="pl-PL" sz="2800" dirty="0" smtClean="0"/>
              <a:t>zdjęcie wszystkich uczestników wymiany.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6949677" cy="4633118"/>
          </a:xfrm>
        </p:spPr>
      </p:pic>
    </p:spTree>
    <p:extLst>
      <p:ext uri="{BB962C8B-B14F-4D97-AF65-F5344CB8AC3E}">
        <p14:creationId xmlns:p14="http://schemas.microsoft.com/office/powerpoint/2010/main" val="33427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707904" cy="491658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 smtClean="0"/>
              <a:t>Uczestnicy projekty pod pomnikiem </a:t>
            </a:r>
            <a:r>
              <a:rPr lang="pl-PL" sz="2400" i="1" dirty="0" smtClean="0"/>
              <a:t>Monument </a:t>
            </a:r>
            <a:r>
              <a:rPr lang="pl-PL" sz="2400" i="1" dirty="0" err="1"/>
              <a:t>aux</a:t>
            </a:r>
            <a:r>
              <a:rPr lang="pl-PL" sz="2400" i="1" dirty="0"/>
              <a:t> </a:t>
            </a:r>
            <a:r>
              <a:rPr lang="pl-PL" sz="2400" i="1" dirty="0" err="1" smtClean="0"/>
              <a:t>Morts</a:t>
            </a:r>
            <a:r>
              <a:rPr lang="pl-PL" sz="2400" dirty="0"/>
              <a:t>. </a:t>
            </a:r>
            <a:r>
              <a:rPr lang="pl-PL" sz="2400" dirty="0" smtClean="0"/>
              <a:t>To </a:t>
            </a:r>
            <a:r>
              <a:rPr lang="pl-PL" sz="2400" dirty="0"/>
              <a:t>hołd mieszkańców Nicei dla żołnierzy poległych za Francję podczas I </a:t>
            </a:r>
            <a:r>
              <a:rPr lang="pl-PL" sz="2400" dirty="0" err="1" smtClean="0"/>
              <a:t>i</a:t>
            </a:r>
            <a:r>
              <a:rPr lang="pl-PL" sz="2400" dirty="0" smtClean="0"/>
              <a:t> II wojny światowej 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7167"/>
            <a:ext cx="4988123" cy="6650833"/>
          </a:xfrm>
        </p:spPr>
      </p:pic>
    </p:spTree>
    <p:extLst>
      <p:ext uri="{BB962C8B-B14F-4D97-AF65-F5344CB8AC3E}">
        <p14:creationId xmlns:p14="http://schemas.microsoft.com/office/powerpoint/2010/main" val="36797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440</TotalTime>
  <Words>188</Words>
  <Application>Microsoft Office PowerPoint</Application>
  <PresentationFormat>Pokaz na ekranie (4:3)</PresentationFormat>
  <Paragraphs>23</Paragraphs>
  <Slides>30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Georgia</vt:lpstr>
      <vt:lpstr>Trebuchet MS</vt:lpstr>
      <vt:lpstr>Wingdings</vt:lpstr>
      <vt:lpstr>Aerodynamiczny</vt:lpstr>
      <vt:lpstr>Antibes 2015r</vt:lpstr>
      <vt:lpstr>Dnia 8.11.2015r w ramach  programu Erasmus+ wyruszyliśmy do Francji na             Lazurowe Wybrzeże</vt:lpstr>
      <vt:lpstr>Po wylądowaniu w Nicei przywitali nas francuscy koordynatorzy projektu</vt:lpstr>
      <vt:lpstr>Każdy z uczniów mieszkał u rodziny francuskiej</vt:lpstr>
      <vt:lpstr>Tydzień we Francji rozpoczął się wycieczką do Nicei</vt:lpstr>
      <vt:lpstr>Wszyscy uczestnicy projektu Erasmus + we Francji przy Fort De La Drète.</vt:lpstr>
      <vt:lpstr>Opiekunowie, a w tle widok na Niceę.</vt:lpstr>
      <vt:lpstr>Wspólne zdjęcie wszystkich uczestników wymiany.</vt:lpstr>
      <vt:lpstr>Uczestnicy projekty pod pomnikiem Monument aux Morts. To hołd mieszkańców Nicei dla żołnierzy poległych za Francję podczas I i II wojny światowej </vt:lpstr>
      <vt:lpstr>Na koniec dnia uczniowie francuskiej szkoły zaprezentowali nam film animowany, który sami zrobili </vt:lpstr>
      <vt:lpstr> Prezentacja naszej szkoły </vt:lpstr>
      <vt:lpstr> Zostaliśmy podzieleni na grupy by móc brać udział w warsztatach </vt:lpstr>
      <vt:lpstr>Prezentacja programu PowerPoint</vt:lpstr>
      <vt:lpstr>Zostaliśmy bardzo miło przywitani przez uczniów francuskiej szkoły</vt:lpstr>
      <vt:lpstr>Polska, Anglia oraz Francja </vt:lpstr>
      <vt:lpstr>Prezentacja programu PowerPoint</vt:lpstr>
      <vt:lpstr>Prezentacja programu PowerPoint</vt:lpstr>
      <vt:lpstr>W środę, w ramach obchodów dnia 11 listopada, odbyła się uroczysta defilada.</vt:lpstr>
      <vt:lpstr>W środę popołudniu wraz  z goszczącymi nas rodzinami pojechaliśmy pociągiem do Cannes.</vt:lpstr>
      <vt:lpstr>Prezentacja programu PowerPoint</vt:lpstr>
      <vt:lpstr>Przychodząc w czwartek rano byliśmy zdziwieni, słysząc że jeden z uczniów szkoły rozmawia z nami po polsku. </vt:lpstr>
      <vt:lpstr>Znów przydzielono nas na warsztaty.</vt:lpstr>
      <vt:lpstr>Kolacja pożegnalna dla wszystkich uczestników mobilności</vt:lpstr>
      <vt:lpstr>Prezentacja programu PowerPoint</vt:lpstr>
      <vt:lpstr>Przyszedł czas wracać do domu </vt:lpstr>
      <vt:lpstr>Oto wszyscy polscy uczestnicy programu Erasmus+ we Francji</vt:lpstr>
      <vt:lpstr>Prezentacja programu PowerPoint</vt:lpstr>
      <vt:lpstr>Prezentacja programu PowerPoint</vt:lpstr>
      <vt:lpstr>Prezentacja programu PowerPoint</vt:lpstr>
      <vt:lpstr>Super wrażenia!!! Może kiedyś tam wrócimy??   Dziękujemy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Antibes 2015r</dc:title>
  <dc:creator>Karolina Ziomek</dc:creator>
  <cp:lastModifiedBy>Zofia Łabuz</cp:lastModifiedBy>
  <cp:revision>55</cp:revision>
  <dcterms:created xsi:type="dcterms:W3CDTF">2015-11-16T21:10:01Z</dcterms:created>
  <dcterms:modified xsi:type="dcterms:W3CDTF">2016-01-13T12:27:45Z</dcterms:modified>
</cp:coreProperties>
</file>